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301" r:id="rId2"/>
    <p:sldId id="302" r:id="rId3"/>
    <p:sldId id="299" r:id="rId4"/>
    <p:sldId id="305" r:id="rId5"/>
    <p:sldId id="291" r:id="rId6"/>
    <p:sldId id="292" r:id="rId7"/>
    <p:sldId id="307" r:id="rId8"/>
    <p:sldId id="276" r:id="rId9"/>
  </p:sldIdLst>
  <p:sldSz cx="9144000" cy="6858000" type="screen4x3"/>
  <p:notesSz cx="6797675" cy="98742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5600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 autoAdjust="0"/>
    <p:restoredTop sz="94658" autoAdjust="0"/>
  </p:normalViewPr>
  <p:slideViewPr>
    <p:cSldViewPr snapToObjects="1" showGuides="1">
      <p:cViewPr>
        <p:scale>
          <a:sx n="60" d="100"/>
          <a:sy n="60" d="100"/>
        </p:scale>
        <p:origin x="-902" y="1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kumimoji="0"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kumimoji="0"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1A69CF2-D233-44FF-81F3-FB736C798AAF}" type="datetimeFigureOut">
              <a:rPr lang="en-US"/>
              <a:pPr>
                <a:defRPr/>
              </a:pPr>
              <a:t>7/9/2018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kumimoji="0"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kumimoji="0"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6DAA3DAE-D2A2-4B69-89AD-A53D7CB884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315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6388" name="Slide Number Placeholder 3"/>
          <p:cNvSpPr txBox="1">
            <a:spLocks noGrp="1"/>
          </p:cNvSpPr>
          <p:nvPr/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r" eaLnBrk="1" hangingPunct="1"/>
            <a:fld id="{BB2E4BA6-2154-4AA8-877D-F70D09396B5D}" type="slidenum">
              <a:rPr kumimoji="0" lang="zh-TW" altLang="en-US" sz="1200">
                <a:solidFill>
                  <a:srgbClr val="000000"/>
                </a:solidFill>
                <a:ea typeface="ＭＳ Ｐゴシック" pitchFamily="34" charset="-128"/>
              </a:rPr>
              <a:pPr algn="r" eaLnBrk="1" hangingPunct="1"/>
              <a:t>2</a:t>
            </a:fld>
            <a:endParaRPr kumimoji="0" lang="en-US" altLang="zh-TW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1pPr>
          </a:lstStyle>
          <a:p>
            <a:pPr>
              <a:defRPr/>
            </a:pPr>
            <a:fld id="{67526B7F-FA13-46EF-AF8A-F5B917447BBD}" type="datetime1">
              <a:rPr lang="zh-TW" altLang="en-US"/>
              <a:pPr>
                <a:defRPr/>
              </a:pPr>
              <a:t>2018/7/9</a:t>
            </a:fld>
            <a:endParaRPr lang="en-US" altLang="zh-TW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35375" y="6356350"/>
            <a:ext cx="2133600" cy="365125"/>
          </a:xfrm>
        </p:spPr>
        <p:txBody>
          <a:bodyPr/>
          <a:lstStyle>
            <a:lvl1pPr algn="ctr">
              <a:defRPr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1pPr>
          </a:lstStyle>
          <a:p>
            <a:pPr>
              <a:defRPr/>
            </a:pPr>
            <a:fld id="{AA7895A3-5964-4E5C-AB61-8C8C54F3DC2F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  <p:pic>
        <p:nvPicPr>
          <p:cNvPr id="8" name="圖片 7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1310"/>
            <a:ext cx="3215005" cy="8674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8145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新細明體" pitchFamily="18" charset="-12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ea typeface="新細明體" pitchFamily="18" charset="-120"/>
                <a:cs typeface="Arial" pitchFamily="34" charset="0"/>
              </a:defRPr>
            </a:lvl1pPr>
            <a:lvl2pPr>
              <a:defRPr>
                <a:latin typeface="Arial" pitchFamily="34" charset="0"/>
                <a:ea typeface="新細明體" pitchFamily="18" charset="-120"/>
                <a:cs typeface="Arial" pitchFamily="34" charset="0"/>
              </a:defRPr>
            </a:lvl2pPr>
            <a:lvl3pPr>
              <a:defRPr>
                <a:latin typeface="Arial" pitchFamily="34" charset="0"/>
                <a:ea typeface="新細明體" pitchFamily="18" charset="-120"/>
                <a:cs typeface="Arial" pitchFamily="34" charset="0"/>
              </a:defRPr>
            </a:lvl3pPr>
            <a:lvl4pPr>
              <a:defRPr>
                <a:latin typeface="Arial" pitchFamily="34" charset="0"/>
                <a:ea typeface="新細明體" pitchFamily="18" charset="-120"/>
                <a:cs typeface="Arial" pitchFamily="34" charset="0"/>
              </a:defRPr>
            </a:lvl4pPr>
            <a:lvl5pPr>
              <a:defRPr>
                <a:latin typeface="Arial" pitchFamily="34" charset="0"/>
                <a:ea typeface="新細明體" pitchFamily="18" charset="-12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8069D893-8C29-4A29-8C38-0A44F12C0340}" type="datetime1">
              <a:rPr lang="zh-TW" altLang="en-US"/>
              <a:pPr>
                <a:defRPr/>
              </a:pPr>
              <a:t>2018/7/9</a:t>
            </a:fld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DEC82AC3-F6E7-4DEA-8AF7-21EAE180C4A9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63961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156A9F2-EBA1-4ECB-8220-E5AB498B099D}" type="datetime1">
              <a:rPr lang="zh-TW" altLang="en-US"/>
              <a:pPr>
                <a:defRPr/>
              </a:pPr>
              <a:t>2018/7/9</a:t>
            </a:fld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1F330BD-AEA1-4514-AD2F-76501260B345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54268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 b="1"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1pPr>
            <a:lvl2pPr>
              <a:defRPr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2pPr>
            <a:lvl3pPr>
              <a:defRPr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3pPr>
            <a:lvl4pPr>
              <a:defRPr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4pPr>
            <a:lvl5pPr>
              <a:defRPr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5B244-AE1E-4FCE-98E6-287CE4B3D996}" type="datetime1">
              <a:rPr lang="zh-TW" altLang="en-US"/>
              <a:pPr>
                <a:defRPr/>
              </a:pPr>
              <a:t>2018/7/9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F6C9B-C830-49A2-8D64-F07CBB11CC6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55047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AF91B-493C-4743-839C-B541A0F026B2}" type="datetime1">
              <a:rPr lang="zh-TW" altLang="en-US"/>
              <a:pPr>
                <a:defRPr/>
              </a:pPr>
              <a:t>2018/7/9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A22F3-974D-4040-A410-FD58E3412B4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6741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1pPr>
            <a:lvl2pPr>
              <a:defRPr sz="2400"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2pPr>
            <a:lvl3pPr>
              <a:defRPr sz="2000"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3pPr>
            <a:lvl4pPr>
              <a:defRPr sz="1800"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4pPr>
            <a:lvl5pPr>
              <a:defRPr sz="1800"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1pPr>
            <a:lvl2pPr>
              <a:defRPr sz="2400"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2pPr>
            <a:lvl3pPr>
              <a:defRPr sz="2000"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3pPr>
            <a:lvl4pPr>
              <a:defRPr sz="1800"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4pPr>
            <a:lvl5pPr>
              <a:defRPr sz="1800"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D3ACD-EBA7-4C34-A628-A7E1188C3C44}" type="datetime1">
              <a:rPr lang="zh-TW" altLang="en-US"/>
              <a:pPr>
                <a:defRPr/>
              </a:pPr>
              <a:t>2018/7/9</a:t>
            </a:fld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E34EE-4CE5-430A-A927-E1B8D07C9D6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38361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1pPr>
            <a:lvl2pPr>
              <a:defRPr sz="2000"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2pPr>
            <a:lvl3pPr>
              <a:defRPr sz="1800"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3pPr>
            <a:lvl4pPr>
              <a:defRPr sz="1600"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4pPr>
            <a:lvl5pPr>
              <a:defRPr sz="1600"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1pPr>
            <a:lvl2pPr>
              <a:defRPr sz="2000"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2pPr>
            <a:lvl3pPr>
              <a:defRPr sz="1800"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3pPr>
            <a:lvl4pPr>
              <a:defRPr sz="1600"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4pPr>
            <a:lvl5pPr>
              <a:defRPr sz="1600"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BC636-7DE9-424F-950C-CFDF6AB83076}" type="datetime1">
              <a:rPr lang="zh-TW" altLang="en-US"/>
              <a:pPr>
                <a:defRPr/>
              </a:pPr>
              <a:t>2018/7/9</a:t>
            </a:fld>
            <a:endParaRPr lang="en-US" altLang="zh-TW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36DA4-5EA1-45FB-AA34-F288072D92D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9119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B64C7-BD69-4D4C-A4DD-4F8CBCBDA291}" type="datetime1">
              <a:rPr lang="zh-TW" altLang="en-US"/>
              <a:pPr>
                <a:defRPr/>
              </a:pPr>
              <a:t>2018/7/9</a:t>
            </a:fld>
            <a:endParaRPr lang="en-US" alt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7A6D9-7BF3-437D-AD97-A0CD5F9365F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13479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337C9-2BB3-4D11-8283-4BF0025F211B}" type="datetime1">
              <a:rPr lang="zh-TW" altLang="en-US"/>
              <a:pPr>
                <a:defRPr/>
              </a:pPr>
              <a:t>2018/7/9</a:t>
            </a:fld>
            <a:endParaRPr lang="en-US" altLang="zh-TW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8B3F6-405A-4B45-A51C-E6DCA9C085C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22717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1pPr>
            <a:lvl2pPr>
              <a:defRPr sz="2800"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2pPr>
            <a:lvl3pPr>
              <a:defRPr sz="2400"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3pPr>
            <a:lvl4pPr>
              <a:defRPr sz="2000"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4pPr>
            <a:lvl5pPr>
              <a:defRPr sz="2000"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28D4D-D748-4718-A60E-0A2BEC9A2717}" type="datetime1">
              <a:rPr lang="zh-TW" altLang="en-US"/>
              <a:pPr>
                <a:defRPr/>
              </a:pPr>
              <a:t>2018/7/9</a:t>
            </a:fld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2C088-A953-4303-BB58-50CD7A4E595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85940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BAB58-4C4E-43E8-B936-0ACA3DD2FCD8}" type="datetime1">
              <a:rPr lang="zh-TW" altLang="en-US"/>
              <a:pPr>
                <a:defRPr/>
              </a:pPr>
              <a:t>2018/7/9</a:t>
            </a:fld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847F6-1A06-4170-8591-0DA22067703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6087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rgbClr val="898989"/>
                </a:solidFill>
                <a:latin typeface="新細明體" pitchFamily="18" charset="-120"/>
                <a:ea typeface="Arial Unicode MS" pitchFamily="34" charset="-120"/>
                <a:cs typeface="Arial Unicode MS" pitchFamily="34" charset="-120"/>
              </a:defRPr>
            </a:lvl1pPr>
          </a:lstStyle>
          <a:p>
            <a:pPr>
              <a:defRPr/>
            </a:pPr>
            <a:fld id="{5D27F49E-9175-4D9B-81F0-CAE3DE9825C5}" type="datetime1">
              <a:rPr lang="zh-TW" altLang="en-US"/>
              <a:pPr>
                <a:defRPr/>
              </a:pPr>
              <a:t>2018/7/9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kumimoji="0" sz="1200">
                <a:solidFill>
                  <a:srgbClr val="898989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898989"/>
                </a:solidFill>
                <a:latin typeface="新細明體" pitchFamily="18" charset="-120"/>
                <a:ea typeface="Arial Unicode MS" pitchFamily="34" charset="-120"/>
                <a:cs typeface="Arial Unicode MS" pitchFamily="34" charset="-120"/>
              </a:defRPr>
            </a:lvl1pPr>
          </a:lstStyle>
          <a:p>
            <a:pPr>
              <a:defRPr/>
            </a:pPr>
            <a:fld id="{84827CCF-83D5-42B6-BC4E-0741B42ABDE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8" name="圖片 7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3215005" cy="86741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85" r:id="rId2"/>
    <p:sldLayoutId id="2147483986" r:id="rId3"/>
    <p:sldLayoutId id="2147483987" r:id="rId4"/>
    <p:sldLayoutId id="2147483988" r:id="rId5"/>
    <p:sldLayoutId id="2147483989" r:id="rId6"/>
    <p:sldLayoutId id="2147483990" r:id="rId7"/>
    <p:sldLayoutId id="2147483991" r:id="rId8"/>
    <p:sldLayoutId id="2147483992" r:id="rId9"/>
    <p:sldLayoutId id="2147483994" r:id="rId10"/>
    <p:sldLayoutId id="214748399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新細明體" pitchFamily="18" charset="-120"/>
          <a:ea typeface="新細明體" pitchFamily="18" charset="-120"/>
          <a:cs typeface="Arial Unicode MS" pitchFamily="34" charset="-12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新細明體" pitchFamily="18" charset="-120"/>
          <a:ea typeface="新細明體" pitchFamily="18" charset="-120"/>
          <a:cs typeface="Arial Unicode MS" pitchFamily="34" charset="-12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新細明體" pitchFamily="18" charset="-120"/>
          <a:ea typeface="新細明體" pitchFamily="18" charset="-120"/>
          <a:cs typeface="Arial Unicode MS" pitchFamily="34" charset="-12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新細明體" pitchFamily="18" charset="-120"/>
          <a:ea typeface="新細明體" pitchFamily="18" charset="-120"/>
          <a:cs typeface="Arial Unicode MS" pitchFamily="34" charset="-12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新細明體" pitchFamily="18" charset="-120"/>
          <a:ea typeface="新細明體" pitchFamily="18" charset="-120"/>
          <a:cs typeface="Arial Unicode MS" pitchFamily="34" charset="-12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新細明體" pitchFamily="18" charset="-120"/>
          <a:ea typeface="新細明體" pitchFamily="18" charset="-120"/>
          <a:cs typeface="Arial Unicode MS" pitchFamily="34" charset="-12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新細明體" pitchFamily="18" charset="-120"/>
          <a:ea typeface="新細明體" pitchFamily="18" charset="-120"/>
          <a:cs typeface="Arial Unicode MS" pitchFamily="34" charset="-12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新細明體" pitchFamily="18" charset="-120"/>
          <a:ea typeface="新細明體" pitchFamily="18" charset="-120"/>
          <a:cs typeface="Arial Unicode MS" pitchFamily="34" charset="-12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新細明體" pitchFamily="18" charset="-120"/>
          <a:ea typeface="新細明體" pitchFamily="18" charset="-120"/>
          <a:cs typeface="Arial Unicode MS" pitchFamily="34" charset="-12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新細明體" pitchFamily="18" charset="-120"/>
          <a:ea typeface="新細明體" pitchFamily="18" charset="-120"/>
          <a:cs typeface="Arial Unicode MS" pitchFamily="34" charset="-12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 idx="4294967295"/>
          </p:nvPr>
        </p:nvSpPr>
        <p:spPr>
          <a:xfrm>
            <a:off x="0" y="1671638"/>
            <a:ext cx="9144000" cy="3125787"/>
          </a:xfrm>
        </p:spPr>
        <p:txBody>
          <a:bodyPr/>
          <a:lstStyle/>
          <a:p>
            <a:pPr eaLnBrk="1" hangingPunct="1"/>
            <a:r>
              <a:rPr lang="en-US" altLang="zh-TW" sz="4000" b="1" dirty="0" smtClean="0">
                <a:latin typeface="Arial" charset="0"/>
                <a:cs typeface="Arial" charset="0"/>
              </a:rPr>
              <a:t>2018</a:t>
            </a:r>
            <a:r>
              <a:rPr lang="zh-TW" altLang="en-US" sz="4000" b="1" dirty="0" smtClean="0">
                <a:latin typeface="Arial" charset="0"/>
                <a:cs typeface="Arial" charset="0"/>
              </a:rPr>
              <a:t>年 </a:t>
            </a:r>
            <a:r>
              <a:rPr lang="en-US" altLang="zh-TW" sz="4000" b="1" dirty="0" smtClean="0">
                <a:latin typeface="Arial" charset="0"/>
                <a:cs typeface="Arial" charset="0"/>
              </a:rPr>
              <a:t>4A </a:t>
            </a:r>
            <a:r>
              <a:rPr lang="zh-TW" altLang="en-US" sz="4000" b="1" dirty="0" smtClean="0">
                <a:latin typeface="Arial" charset="0"/>
                <a:cs typeface="Arial" charset="0"/>
              </a:rPr>
              <a:t>創意獎</a:t>
            </a:r>
            <a:r>
              <a:rPr lang="en-US" altLang="zh-TW" sz="4000" b="1" dirty="0" smtClean="0">
                <a:latin typeface="Arial" charset="0"/>
                <a:cs typeface="Arial" charset="0"/>
              </a:rPr>
              <a:t> </a:t>
            </a:r>
            <a:r>
              <a:rPr lang="en-US" altLang="zh-TW" sz="4000" b="1" dirty="0" smtClean="0">
                <a:solidFill>
                  <a:srgbClr val="660066"/>
                </a:solidFill>
                <a:latin typeface="Arial" charset="0"/>
                <a:cs typeface="Arial" charset="0"/>
              </a:rPr>
              <a:t/>
            </a:r>
            <a:br>
              <a:rPr lang="en-US" altLang="zh-TW" sz="4000" b="1" dirty="0" smtClean="0">
                <a:solidFill>
                  <a:srgbClr val="660066"/>
                </a:solidFill>
                <a:latin typeface="Arial" charset="0"/>
                <a:cs typeface="Arial" charset="0"/>
              </a:rPr>
            </a:br>
            <a:r>
              <a:rPr lang="en-US" altLang="zh-TW" sz="4000" b="1" dirty="0" smtClean="0">
                <a:solidFill>
                  <a:srgbClr val="660066"/>
                </a:solidFill>
                <a:latin typeface="Arial" charset="0"/>
                <a:cs typeface="Arial" charset="0"/>
              </a:rPr>
              <a:t/>
            </a:r>
            <a:br>
              <a:rPr lang="en-US" altLang="zh-TW" sz="4000" b="1" dirty="0" smtClean="0">
                <a:solidFill>
                  <a:srgbClr val="660066"/>
                </a:solidFill>
                <a:latin typeface="Arial" charset="0"/>
                <a:cs typeface="Arial" charset="0"/>
              </a:rPr>
            </a:br>
            <a:r>
              <a:rPr lang="en-US" altLang="zh-TW" sz="4000" dirty="0" smtClean="0">
                <a:latin typeface="Arial" charset="0"/>
                <a:cs typeface="Arial" charset="0"/>
              </a:rPr>
              <a:t> 《</a:t>
            </a:r>
            <a:r>
              <a:rPr lang="zh-TW" altLang="zh-TW" sz="4000" dirty="0" smtClean="0">
                <a:latin typeface="Arial" charset="0"/>
                <a:cs typeface="Arial" charset="0"/>
              </a:rPr>
              <a:t>綜合評選</a:t>
            </a:r>
            <a:r>
              <a:rPr lang="zh-TW" altLang="en-US" sz="4000" dirty="0" smtClean="0">
                <a:latin typeface="Arial" charset="0"/>
                <a:cs typeface="Arial" charset="0"/>
              </a:rPr>
              <a:t>及設計類</a:t>
            </a:r>
            <a:r>
              <a:rPr lang="zh-TW" altLang="zh-TW" sz="4000" dirty="0" smtClean="0">
                <a:latin typeface="Arial" charset="0"/>
                <a:cs typeface="Arial" charset="0"/>
              </a:rPr>
              <a:t>獎項評選表</a:t>
            </a:r>
            <a:r>
              <a:rPr lang="en-US" altLang="zh-TW" sz="4000" dirty="0" smtClean="0">
                <a:latin typeface="Arial" charset="0"/>
                <a:cs typeface="Arial" charset="0"/>
              </a:rPr>
              <a:t>》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619250" y="44307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defTabSz="914400" eaLnBrk="1" hangingPunct="1"/>
            <a:endParaRPr lang="zh-TW" alt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5"/>
          <p:cNvSpPr>
            <a:spLocks noGrp="1"/>
          </p:cNvSpPr>
          <p:nvPr>
            <p:ph type="subTitle" idx="4294967295"/>
          </p:nvPr>
        </p:nvSpPr>
        <p:spPr>
          <a:xfrm>
            <a:off x="395536" y="1169988"/>
            <a:ext cx="8640960" cy="1584325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zh-TW" altLang="en-US" sz="2800" dirty="0" smtClean="0">
                <a:latin typeface="+mn-ea"/>
                <a:ea typeface="+mn-ea"/>
                <a:cs typeface="Arial" pitchFamily="34" charset="0"/>
              </a:rPr>
              <a:t>參加獎項 </a:t>
            </a:r>
            <a:r>
              <a:rPr lang="en-US" altLang="zh-TW" sz="2800" dirty="0" smtClean="0">
                <a:latin typeface="+mn-ea"/>
                <a:ea typeface="+mn-ea"/>
                <a:cs typeface="Arial" pitchFamily="34" charset="0"/>
              </a:rPr>
              <a:t>(</a:t>
            </a:r>
            <a:r>
              <a:rPr lang="zh-TW" altLang="en-US" sz="2800" dirty="0" smtClean="0">
                <a:latin typeface="+mn-ea"/>
                <a:ea typeface="+mn-ea"/>
                <a:cs typeface="Arial" pitchFamily="34" charset="0"/>
              </a:rPr>
              <a:t>請勾選</a:t>
            </a:r>
            <a:r>
              <a:rPr lang="en-US" altLang="zh-TW" sz="2800" dirty="0" smtClean="0">
                <a:latin typeface="+mn-ea"/>
                <a:ea typeface="+mn-ea"/>
                <a:cs typeface="Arial" pitchFamily="34" charset="0"/>
              </a:rPr>
              <a:t>)</a:t>
            </a:r>
          </a:p>
          <a:p>
            <a:pPr marL="0" lvl="1" indent="0" eaLnBrk="1" hangingPunct="1">
              <a:buFont typeface="Arial" charset="0"/>
              <a:buNone/>
              <a:defRPr/>
            </a:pPr>
            <a:r>
              <a:rPr lang="en-US" altLang="zh-TW" sz="1400" dirty="0" smtClean="0">
                <a:solidFill>
                  <a:srgbClr val="FF0000"/>
                </a:solidFill>
                <a:latin typeface="+mn-ea"/>
                <a:ea typeface="+mn-ea"/>
                <a:cs typeface="Arial" pitchFamily="34" charset="0"/>
              </a:rPr>
              <a:t>*</a:t>
            </a:r>
            <a:r>
              <a:rPr lang="zh-TW" altLang="en-US" sz="1400" dirty="0" smtClean="0">
                <a:solidFill>
                  <a:srgbClr val="FF0000"/>
                </a:solidFill>
                <a:latin typeface="+mn-ea"/>
                <a:ea typeface="+mn-ea"/>
                <a:cs typeface="Arial" pitchFamily="34" charset="0"/>
              </a:rPr>
              <a:t>若同一作品將投遞多個獎項，請分開填寫本報名表，並依所投獎項不同，量身填入作品說明與創意表現。</a:t>
            </a:r>
            <a:endParaRPr lang="en-US" altLang="zh-TW" sz="1400" dirty="0" smtClean="0">
              <a:solidFill>
                <a:srgbClr val="FF0000"/>
              </a:solidFill>
              <a:latin typeface="+mn-ea"/>
              <a:ea typeface="+mn-ea"/>
              <a:cs typeface="Arial" pitchFamily="34" charset="0"/>
            </a:endParaRPr>
          </a:p>
        </p:txBody>
      </p:sp>
      <p:graphicFrame>
        <p:nvGraphicFramePr>
          <p:cNvPr id="32795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492264"/>
              </p:ext>
            </p:extLst>
          </p:nvPr>
        </p:nvGraphicFramePr>
        <p:xfrm>
          <a:off x="679450" y="2420888"/>
          <a:ext cx="7785100" cy="4152654"/>
        </p:xfrm>
        <a:graphic>
          <a:graphicData uri="http://schemas.openxmlformats.org/drawingml/2006/table">
            <a:tbl>
              <a:tblPr/>
              <a:tblGrid>
                <a:gridCol w="1206500"/>
                <a:gridCol w="6578600"/>
              </a:tblGrid>
              <a:tr h="283488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 Unicode MS" pitchFamily="34" charset="-120"/>
                        </a:rPr>
                        <a:t>獎項</a:t>
                      </a:r>
                      <a:endParaRPr kumimoji="0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 Unicode MS" pitchFamily="34" charset="-12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新細明體" pitchFamily="18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CB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 Unicode MS" pitchFamily="34" charset="-120"/>
                        </a:rPr>
                        <a:t> [   ] 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 Unicode MS" pitchFamily="34" charset="-120"/>
                        </a:rPr>
                        <a:t>最佳</a:t>
                      </a:r>
                      <a:r>
                        <a:rPr kumimoji="0" lang="zh-TW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 Unicode MS" pitchFamily="34" charset="-120"/>
                        </a:rPr>
                        <a:t>環境媒體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 Unicode MS" pitchFamily="34" charset="-120"/>
                        </a:rPr>
                        <a:t>廣告獎</a:t>
                      </a:r>
                      <a:endParaRPr kumimoji="0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 Unicode MS" pitchFamily="34" charset="-12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 Unicode MS" pitchFamily="34" charset="-120"/>
                        </a:rPr>
                        <a:t> [   ] </a:t>
                      </a:r>
                      <a:r>
                        <a:rPr kumimoji="0" lang="zh-TW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 Unicode MS" pitchFamily="34" charset="-120"/>
                        </a:rPr>
                        <a:t>最佳上市廣告獎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+mn-ea"/>
                          <a:ea typeface="+mn-ea"/>
                          <a:cs typeface="Arial Unicode MS" pitchFamily="34" charset="-120"/>
                        </a:rPr>
                        <a:t> </a:t>
                      </a: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+mn-ea"/>
                          <a:ea typeface="+mn-ea"/>
                          <a:cs typeface="Arial Unicode MS" pitchFamily="34" charset="-120"/>
                        </a:rPr>
                        <a:t>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 Unicode MS" pitchFamily="34" charset="-120"/>
                        </a:rPr>
                        <a:t> [   ] 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 Unicode MS" pitchFamily="34" charset="-120"/>
                        </a:rPr>
                        <a:t>最佳</a:t>
                      </a:r>
                      <a:r>
                        <a:rPr kumimoji="0" lang="zh-TW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 Unicode MS" pitchFamily="34" charset="-120"/>
                        </a:rPr>
                        <a:t>促銷創意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 Unicode MS" pitchFamily="34" charset="-120"/>
                        </a:rPr>
                        <a:t>獎</a:t>
                      </a:r>
                      <a:endParaRPr kumimoji="0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 Unicode MS" pitchFamily="34" charset="-12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+mn-ea"/>
                          <a:ea typeface="+mn-ea"/>
                          <a:cs typeface="Arial Unicode MS" pitchFamily="34" charset="-120"/>
                        </a:rPr>
                        <a:t> </a:t>
                      </a: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 Unicode MS" pitchFamily="34" charset="-120"/>
                        </a:rPr>
                        <a:t>[   ] 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 Unicode MS" pitchFamily="34" charset="-120"/>
                        </a:rPr>
                        <a:t>最佳</a:t>
                      </a:r>
                      <a:r>
                        <a:rPr kumimoji="0" lang="zh-TW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 Unicode MS" pitchFamily="34" charset="-120"/>
                        </a:rPr>
                        <a:t>通路行銷創意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 Unicode MS" pitchFamily="34" charset="-120"/>
                        </a:rPr>
                        <a:t>獎 </a:t>
                      </a:r>
                      <a:endParaRPr kumimoji="0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 Unicode MS" pitchFamily="34" charset="-12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 Unicode MS" pitchFamily="34" charset="-120"/>
                        </a:rPr>
                        <a:t> [   ] 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 Unicode MS" pitchFamily="34" charset="-120"/>
                        </a:rPr>
                        <a:t>最佳</a:t>
                      </a:r>
                      <a:r>
                        <a:rPr kumimoji="0" lang="zh-TW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 Unicode MS" pitchFamily="34" charset="-120"/>
                        </a:rPr>
                        <a:t>整合行銷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 Unicode MS" pitchFamily="34" charset="-120"/>
                        </a:rPr>
                        <a:t>溝通</a:t>
                      </a:r>
                      <a:r>
                        <a:rPr kumimoji="0" lang="zh-TW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 Unicode MS" pitchFamily="34" charset="-120"/>
                        </a:rPr>
                        <a:t>創意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 Unicode MS" pitchFamily="34" charset="-120"/>
                        </a:rPr>
                        <a:t>獎</a:t>
                      </a: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 Unicode MS" pitchFamily="34" charset="-120"/>
                        </a:rPr>
                        <a:t>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 Unicode MS" pitchFamily="34" charset="-120"/>
                        </a:rPr>
                        <a:t> [   ] 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 Unicode MS" pitchFamily="34" charset="-120"/>
                        </a:rPr>
                        <a:t>最佳互動</a:t>
                      </a:r>
                      <a:r>
                        <a:rPr kumimoji="0" lang="zh-TW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 Unicode MS" pitchFamily="34" charset="-120"/>
                        </a:rPr>
                        <a:t>創意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 Unicode MS" pitchFamily="34" charset="-120"/>
                        </a:rPr>
                        <a:t>獎</a:t>
                      </a:r>
                      <a:endParaRPr kumimoji="0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 Unicode MS" pitchFamily="34" charset="-12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 Unicode MS" pitchFamily="34" charset="-120"/>
                        </a:rPr>
                        <a:t> [   ] 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 Unicode MS" pitchFamily="34" charset="-120"/>
                        </a:rPr>
                        <a:t>最佳媒體創新運用獎</a:t>
                      </a:r>
                      <a:endParaRPr kumimoji="0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 Unicode MS" pitchFamily="34" charset="-12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 Unicode MS" pitchFamily="34" charset="-120"/>
                        </a:rPr>
                        <a:t> [   ]  </a:t>
                      </a:r>
                      <a:r>
                        <a:rPr lang="zh-TW" altLang="zh-TW" sz="2000" b="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最佳販促製作物創意獎</a:t>
                      </a:r>
                      <a:endParaRPr lang="en-US" altLang="zh-TW" sz="2000" b="0" kern="12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 Unicode MS" pitchFamily="34" charset="-120"/>
                        </a:rPr>
                        <a:t> [   ]  </a:t>
                      </a:r>
                      <a:r>
                        <a:rPr lang="zh-TW" altLang="zh-TW" sz="2000" b="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最佳包裝設計獎</a:t>
                      </a:r>
                      <a:endParaRPr lang="en-US" altLang="zh-TW" sz="2000" b="0" kern="12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CBD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5"/>
          <p:cNvSpPr>
            <a:spLocks noGrp="1"/>
          </p:cNvSpPr>
          <p:nvPr>
            <p:ph idx="1"/>
          </p:nvPr>
        </p:nvSpPr>
        <p:spPr>
          <a:xfrm>
            <a:off x="914400" y="1662113"/>
            <a:ext cx="7956550" cy="377825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US" altLang="zh-TW" sz="1800" dirty="0" smtClean="0">
                <a:latin typeface="Arial" pitchFamily="34" charset="0"/>
                <a:ea typeface="+mn-ea"/>
                <a:cs typeface="Arial" pitchFamily="34" charset="0"/>
              </a:rPr>
              <a:t>(</a:t>
            </a:r>
            <a:r>
              <a:rPr lang="zh-TW" altLang="en-US" sz="1800" dirty="0" smtClean="0">
                <a:latin typeface="Arial" pitchFamily="34" charset="0"/>
                <a:ea typeface="+mn-ea"/>
                <a:cs typeface="Arial" pitchFamily="34" charset="0"/>
              </a:rPr>
              <a:t>可點列式</a:t>
            </a:r>
            <a:r>
              <a:rPr lang="en-US" altLang="zh-TW" sz="1800" dirty="0" smtClean="0">
                <a:latin typeface="Arial" pitchFamily="34" charset="0"/>
                <a:ea typeface="+mn-ea"/>
                <a:cs typeface="Arial" pitchFamily="34" charset="0"/>
              </a:rPr>
              <a:t>)</a:t>
            </a:r>
            <a:endParaRPr lang="en-US" altLang="zh-TW" sz="1800" dirty="0" smtClean="0">
              <a:solidFill>
                <a:srgbClr val="FF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171" name="TextBox 8"/>
          <p:cNvSpPr txBox="1">
            <a:spLocks noChangeArrowheads="1"/>
          </p:cNvSpPr>
          <p:nvPr/>
        </p:nvSpPr>
        <p:spPr bwMode="auto">
          <a:xfrm>
            <a:off x="900113" y="2214563"/>
            <a:ext cx="6335712" cy="409416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kumimoji="0" lang="en-US" altLang="zh-TW" sz="16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(</a:t>
            </a:r>
            <a:r>
              <a:rPr kumimoji="0" lang="zh-TW" altLang="en-US" sz="16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請</a:t>
            </a:r>
            <a:r>
              <a:rPr kumimoji="0" lang="zh-TW" altLang="en-US" sz="16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於此處鍵入</a:t>
            </a:r>
            <a:r>
              <a:rPr kumimoji="0" lang="zh-TW" altLang="en-US" sz="16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文字</a:t>
            </a:r>
            <a:r>
              <a:rPr kumimoji="0" lang="en-US" altLang="zh-TW" sz="16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)</a:t>
            </a:r>
            <a:endParaRPr kumimoji="0" lang="en-US" altLang="zh-TW" sz="1600" dirty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>
              <a:defRPr/>
            </a:pPr>
            <a:endParaRPr kumimoji="0" lang="en-US" altLang="zh-TW" sz="1600" dirty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172" name="Title 7"/>
          <p:cNvSpPr txBox="1">
            <a:spLocks/>
          </p:cNvSpPr>
          <p:nvPr/>
        </p:nvSpPr>
        <p:spPr bwMode="auto">
          <a:xfrm>
            <a:off x="687388" y="1031875"/>
            <a:ext cx="77724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defRPr/>
            </a:pPr>
            <a:r>
              <a:rPr kumimoji="0" lang="zh-TW" altLang="en-US" sz="3600" b="1" dirty="0">
                <a:latin typeface="Arial" pitchFamily="34" charset="0"/>
                <a:ea typeface="+mn-ea"/>
                <a:cs typeface="Arial" pitchFamily="34" charset="0"/>
              </a:rPr>
              <a:t>作品說明</a:t>
            </a:r>
            <a:r>
              <a:rPr kumimoji="0" lang="en-US" altLang="zh-TW" sz="3600" b="1" dirty="0">
                <a:latin typeface="Arial" pitchFamily="34" charset="0"/>
                <a:ea typeface="+mn-ea"/>
                <a:cs typeface="Arial" pitchFamily="34" charset="0"/>
              </a:rPr>
              <a:t> – A</a:t>
            </a:r>
            <a:r>
              <a:rPr kumimoji="0" lang="en-US" altLang="zh-TW" sz="3600" b="1" dirty="0" smtClean="0">
                <a:latin typeface="Arial" pitchFamily="34" charset="0"/>
                <a:ea typeface="+mn-ea"/>
                <a:cs typeface="Arial" pitchFamily="34" charset="0"/>
              </a:rPr>
              <a:t>.</a:t>
            </a:r>
            <a:r>
              <a:rPr kumimoji="0" lang="zh-TW" altLang="en-US" sz="3600" b="1" dirty="0" smtClean="0">
                <a:latin typeface="Arial" pitchFamily="34" charset="0"/>
                <a:ea typeface="+mn-ea"/>
                <a:cs typeface="Arial" pitchFamily="34" charset="0"/>
              </a:rPr>
              <a:t>任務</a:t>
            </a:r>
            <a:endParaRPr kumimoji="0" lang="zh-TW" altLang="en-US" sz="3600" b="1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3446463" y="6356350"/>
            <a:ext cx="2133600" cy="365125"/>
          </a:xfr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53301EB0-A958-4186-8FFA-39A756B6D772}" type="slidenum">
              <a:rPr lang="zh-TW" altLang="en-US" smtClean="0">
                <a:solidFill>
                  <a:srgbClr val="560058"/>
                </a:solidFill>
                <a:latin typeface="Arial" pitchFamily="34" charset="0"/>
                <a:ea typeface="+mn-ea"/>
                <a:cs typeface="Arial" pitchFamily="34" charset="0"/>
              </a:rPr>
              <a:pPr algn="ctr">
                <a:defRPr/>
              </a:pPr>
              <a:t>3</a:t>
            </a:fld>
            <a:endParaRPr lang="en-US" altLang="zh-TW" smtClean="0">
              <a:solidFill>
                <a:srgbClr val="560058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5"/>
          <p:cNvSpPr>
            <a:spLocks noGrp="1"/>
          </p:cNvSpPr>
          <p:nvPr>
            <p:ph idx="1"/>
          </p:nvPr>
        </p:nvSpPr>
        <p:spPr>
          <a:xfrm>
            <a:off x="914400" y="1662113"/>
            <a:ext cx="7956550" cy="37782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altLang="zh-TW" sz="1800" smtClean="0">
                <a:latin typeface="Arial" pitchFamily="34" charset="0"/>
                <a:ea typeface="+mn-ea"/>
                <a:cs typeface="Arial" pitchFamily="34" charset="0"/>
              </a:rPr>
              <a:t>(</a:t>
            </a:r>
            <a:r>
              <a:rPr lang="zh-TW" altLang="en-US" sz="1800" smtClean="0">
                <a:latin typeface="Arial" pitchFamily="34" charset="0"/>
                <a:ea typeface="+mn-ea"/>
                <a:cs typeface="Arial" pitchFamily="34" charset="0"/>
              </a:rPr>
              <a:t>可點列式</a:t>
            </a:r>
            <a:r>
              <a:rPr lang="en-US" altLang="zh-TW" sz="1800" smtClean="0">
                <a:latin typeface="Arial" pitchFamily="34" charset="0"/>
                <a:ea typeface="+mn-ea"/>
                <a:cs typeface="Arial" pitchFamily="34" charset="0"/>
              </a:rPr>
              <a:t>)</a:t>
            </a:r>
            <a:endParaRPr lang="en-US" altLang="zh-TW" sz="1800" smtClean="0">
              <a:solidFill>
                <a:srgbClr val="FF000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en-US" altLang="zh-TW" sz="1800" smtClean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195" name="Title 7"/>
          <p:cNvSpPr txBox="1">
            <a:spLocks/>
          </p:cNvSpPr>
          <p:nvPr/>
        </p:nvSpPr>
        <p:spPr bwMode="auto">
          <a:xfrm>
            <a:off x="687388" y="1031875"/>
            <a:ext cx="77724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defRPr/>
            </a:pPr>
            <a:r>
              <a:rPr kumimoji="0" lang="zh-TW" altLang="en-US" sz="3600" b="1" dirty="0">
                <a:latin typeface="Arial" pitchFamily="34" charset="0"/>
                <a:ea typeface="+mn-ea"/>
                <a:cs typeface="Arial" pitchFamily="34" charset="0"/>
              </a:rPr>
              <a:t>作品說明 </a:t>
            </a:r>
            <a:r>
              <a:rPr kumimoji="0" lang="en-US" altLang="zh-TW" sz="3600" b="1" dirty="0">
                <a:latin typeface="Arial" pitchFamily="34" charset="0"/>
                <a:ea typeface="+mn-ea"/>
                <a:cs typeface="Arial" pitchFamily="34" charset="0"/>
              </a:rPr>
              <a:t>– </a:t>
            </a:r>
            <a:r>
              <a:rPr kumimoji="0" lang="en-US" altLang="zh-TW" sz="3600" b="1" dirty="0" smtClean="0">
                <a:latin typeface="Arial" pitchFamily="34" charset="0"/>
                <a:ea typeface="+mn-ea"/>
                <a:cs typeface="Arial" pitchFamily="34" charset="0"/>
              </a:rPr>
              <a:t>B.</a:t>
            </a:r>
            <a:r>
              <a:rPr kumimoji="0" lang="zh-TW" altLang="en-US" sz="3600" b="1" dirty="0">
                <a:latin typeface="Arial" pitchFamily="34" charset="0"/>
                <a:ea typeface="+mn-ea"/>
                <a:cs typeface="Arial" pitchFamily="34" charset="0"/>
              </a:rPr>
              <a:t>策略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3446463" y="6356350"/>
            <a:ext cx="2133600" cy="365125"/>
          </a:xfr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7D185781-B007-4F13-9A25-E30CFD1CF485}" type="slidenum">
              <a:rPr lang="zh-TW" altLang="en-US" smtClean="0">
                <a:solidFill>
                  <a:srgbClr val="560058"/>
                </a:solidFill>
                <a:latin typeface="Arial" pitchFamily="34" charset="0"/>
                <a:ea typeface="+mn-ea"/>
                <a:cs typeface="Arial" pitchFamily="34" charset="0"/>
              </a:rPr>
              <a:pPr algn="ctr">
                <a:defRPr/>
              </a:pPr>
              <a:t>4</a:t>
            </a:fld>
            <a:endParaRPr lang="en-US" altLang="zh-TW" smtClean="0">
              <a:solidFill>
                <a:srgbClr val="560058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197" name="TextBox 6"/>
          <p:cNvSpPr txBox="1">
            <a:spLocks noChangeArrowheads="1"/>
          </p:cNvSpPr>
          <p:nvPr/>
        </p:nvSpPr>
        <p:spPr bwMode="auto">
          <a:xfrm>
            <a:off x="900113" y="2214563"/>
            <a:ext cx="6335712" cy="409416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kumimoji="0" lang="en-US" altLang="zh-TW" sz="16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(</a:t>
            </a:r>
            <a:r>
              <a:rPr kumimoji="0" lang="zh-TW" altLang="en-US" sz="16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請</a:t>
            </a:r>
            <a:r>
              <a:rPr kumimoji="0" lang="zh-TW" altLang="en-US" sz="16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於此處鍵入</a:t>
            </a:r>
            <a:r>
              <a:rPr kumimoji="0" lang="zh-TW" altLang="en-US" sz="16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文字</a:t>
            </a:r>
            <a:r>
              <a:rPr kumimoji="0" lang="en-US" altLang="zh-TW" sz="16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)</a:t>
            </a:r>
            <a:endParaRPr kumimoji="0" lang="en-US" altLang="zh-TW" sz="1600" dirty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>
              <a:defRPr/>
            </a:pPr>
            <a:endParaRPr kumimoji="0" lang="en-US" altLang="zh-TW" sz="1600" dirty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5"/>
          <p:cNvSpPr>
            <a:spLocks noGrp="1"/>
          </p:cNvSpPr>
          <p:nvPr>
            <p:ph idx="1"/>
          </p:nvPr>
        </p:nvSpPr>
        <p:spPr>
          <a:xfrm>
            <a:off x="914400" y="1662113"/>
            <a:ext cx="7956550" cy="37782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zh-TW" altLang="en-US" sz="1800" smtClean="0">
                <a:solidFill>
                  <a:srgbClr val="7B0099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altLang="zh-TW" sz="1800" smtClean="0">
                <a:latin typeface="Arial" pitchFamily="34" charset="0"/>
                <a:ea typeface="+mn-ea"/>
                <a:cs typeface="Arial" pitchFamily="34" charset="0"/>
              </a:rPr>
              <a:t>(</a:t>
            </a:r>
            <a:r>
              <a:rPr lang="zh-TW" altLang="en-US" sz="1800" smtClean="0">
                <a:latin typeface="Arial" pitchFamily="34" charset="0"/>
                <a:ea typeface="+mn-ea"/>
                <a:cs typeface="Arial" pitchFamily="34" charset="0"/>
              </a:rPr>
              <a:t>可點列式</a:t>
            </a:r>
            <a:r>
              <a:rPr lang="en-US" altLang="zh-TW" sz="1800" smtClean="0">
                <a:latin typeface="Arial" pitchFamily="34" charset="0"/>
                <a:ea typeface="+mn-ea"/>
                <a:cs typeface="Arial" pitchFamily="34" charset="0"/>
              </a:rPr>
              <a:t>)</a:t>
            </a:r>
            <a:endParaRPr lang="en-US" altLang="zh-TW" sz="1800" smtClean="0">
              <a:solidFill>
                <a:srgbClr val="FF000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en-US" altLang="zh-TW" sz="1800" smtClean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219" name="TextBox 8"/>
          <p:cNvSpPr txBox="1">
            <a:spLocks noChangeArrowheads="1"/>
          </p:cNvSpPr>
          <p:nvPr/>
        </p:nvSpPr>
        <p:spPr bwMode="auto">
          <a:xfrm>
            <a:off x="900113" y="2214563"/>
            <a:ext cx="6335712" cy="409416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kumimoji="0" lang="en-US" altLang="zh-TW" sz="16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(</a:t>
            </a:r>
            <a:r>
              <a:rPr kumimoji="0" lang="zh-TW" altLang="en-US" sz="16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請</a:t>
            </a:r>
            <a:r>
              <a:rPr kumimoji="0" lang="zh-TW" altLang="en-US" sz="16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於此處鍵入</a:t>
            </a:r>
            <a:r>
              <a:rPr kumimoji="0" lang="zh-TW" altLang="en-US" sz="16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文字</a:t>
            </a:r>
            <a:r>
              <a:rPr kumimoji="0" lang="en-US" altLang="zh-TW" sz="16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)</a:t>
            </a:r>
            <a:endParaRPr kumimoji="0" lang="en-US" altLang="zh-TW" sz="1600" dirty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>
              <a:defRPr/>
            </a:pPr>
            <a:endParaRPr kumimoji="0" lang="en-US" altLang="zh-TW" sz="1600" dirty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>
              <a:defRPr/>
            </a:pPr>
            <a:endParaRPr kumimoji="0" lang="en-US" altLang="zh-TW" sz="1600" dirty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220" name="Title 7"/>
          <p:cNvSpPr txBox="1">
            <a:spLocks/>
          </p:cNvSpPr>
          <p:nvPr/>
        </p:nvSpPr>
        <p:spPr bwMode="auto">
          <a:xfrm>
            <a:off x="687388" y="1031875"/>
            <a:ext cx="77724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defRPr/>
            </a:pPr>
            <a:r>
              <a:rPr kumimoji="0" lang="zh-TW" altLang="en-US" sz="3600" b="1" dirty="0">
                <a:latin typeface="Arial" pitchFamily="34" charset="0"/>
                <a:ea typeface="+mn-ea"/>
                <a:cs typeface="Arial" pitchFamily="34" charset="0"/>
              </a:rPr>
              <a:t>作品說明 </a:t>
            </a:r>
            <a:r>
              <a:rPr kumimoji="0" lang="en-US" altLang="zh-TW" sz="3600" b="1" dirty="0">
                <a:latin typeface="Arial" pitchFamily="34" charset="0"/>
                <a:ea typeface="+mn-ea"/>
                <a:cs typeface="Arial" pitchFamily="34" charset="0"/>
              </a:rPr>
              <a:t>– </a:t>
            </a:r>
            <a:r>
              <a:rPr kumimoji="0" lang="en-US" altLang="zh-TW" sz="3600" b="1" dirty="0" smtClean="0">
                <a:latin typeface="Arial" pitchFamily="34" charset="0"/>
                <a:ea typeface="+mn-ea"/>
                <a:cs typeface="Arial" pitchFamily="34" charset="0"/>
              </a:rPr>
              <a:t>C.</a:t>
            </a:r>
            <a:r>
              <a:rPr kumimoji="0" lang="zh-TW" altLang="en-US" sz="3600" b="1" dirty="0" smtClean="0">
                <a:latin typeface="Arial" pitchFamily="34" charset="0"/>
                <a:ea typeface="+mn-ea"/>
                <a:cs typeface="Arial" pitchFamily="34" charset="0"/>
              </a:rPr>
              <a:t>創意說明</a:t>
            </a:r>
            <a:endParaRPr kumimoji="0" lang="zh-TW" altLang="en-US" sz="3600" b="1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3446463" y="6356350"/>
            <a:ext cx="2133600" cy="365125"/>
          </a:xfr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C63E14B6-9069-4564-86B8-4881E2A977E4}" type="slidenum">
              <a:rPr lang="zh-TW" altLang="en-US" smtClean="0">
                <a:solidFill>
                  <a:srgbClr val="560058"/>
                </a:solidFill>
                <a:latin typeface="Arial" pitchFamily="34" charset="0"/>
                <a:ea typeface="+mn-ea"/>
                <a:cs typeface="Arial" pitchFamily="34" charset="0"/>
              </a:rPr>
              <a:pPr algn="ctr">
                <a:defRPr/>
              </a:pPr>
              <a:t>5</a:t>
            </a:fld>
            <a:endParaRPr lang="en-US" altLang="zh-TW" smtClean="0">
              <a:solidFill>
                <a:srgbClr val="560058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5"/>
          <p:cNvSpPr>
            <a:spLocks noGrp="1"/>
          </p:cNvSpPr>
          <p:nvPr>
            <p:ph idx="1"/>
          </p:nvPr>
        </p:nvSpPr>
        <p:spPr>
          <a:xfrm>
            <a:off x="914400" y="1662113"/>
            <a:ext cx="7956550" cy="37782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altLang="zh-TW" sz="1800" dirty="0" smtClean="0">
                <a:latin typeface="Arial" pitchFamily="34" charset="0"/>
                <a:ea typeface="+mn-ea"/>
                <a:cs typeface="Arial" pitchFamily="34" charset="0"/>
              </a:rPr>
              <a:t>(</a:t>
            </a:r>
            <a:r>
              <a:rPr lang="zh-TW" altLang="en-US" sz="1800" dirty="0" smtClean="0">
                <a:latin typeface="Arial" pitchFamily="34" charset="0"/>
                <a:ea typeface="+mn-ea"/>
                <a:cs typeface="Arial" pitchFamily="34" charset="0"/>
              </a:rPr>
              <a:t>可點列式</a:t>
            </a:r>
            <a:r>
              <a:rPr lang="en-US" altLang="zh-TW" sz="1800" dirty="0" smtClean="0">
                <a:latin typeface="Arial" pitchFamily="34" charset="0"/>
                <a:ea typeface="+mn-ea"/>
                <a:cs typeface="Arial" pitchFamily="34" charset="0"/>
              </a:rPr>
              <a:t>)</a:t>
            </a:r>
            <a:endParaRPr lang="en-US" altLang="zh-TW" sz="1800" dirty="0" smtClean="0">
              <a:solidFill>
                <a:srgbClr val="FF000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en-US" altLang="zh-TW" sz="1800" dirty="0" smtClean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243" name="TextBox 8"/>
          <p:cNvSpPr txBox="1">
            <a:spLocks noChangeArrowheads="1"/>
          </p:cNvSpPr>
          <p:nvPr/>
        </p:nvSpPr>
        <p:spPr bwMode="auto">
          <a:xfrm>
            <a:off x="900113" y="2214563"/>
            <a:ext cx="6335712" cy="409416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kumimoji="0" lang="en-US" altLang="zh-TW" sz="16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(</a:t>
            </a:r>
            <a:r>
              <a:rPr kumimoji="0" lang="zh-TW" altLang="en-US" sz="16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請</a:t>
            </a:r>
            <a:r>
              <a:rPr kumimoji="0" lang="zh-TW" altLang="en-US" sz="16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於此處鍵入</a:t>
            </a:r>
            <a:r>
              <a:rPr kumimoji="0" lang="zh-TW" altLang="en-US" sz="16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文字</a:t>
            </a:r>
            <a:r>
              <a:rPr kumimoji="0" lang="en-US" altLang="zh-TW" sz="16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)</a:t>
            </a:r>
            <a:endParaRPr kumimoji="0" lang="en-US" altLang="zh-TW" sz="1600" dirty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>
              <a:defRPr/>
            </a:pPr>
            <a:endParaRPr kumimoji="0" lang="en-US" altLang="zh-TW" sz="1600" dirty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>
              <a:defRPr/>
            </a:pPr>
            <a:endParaRPr kumimoji="0" lang="en-US" altLang="zh-TW" sz="1600" dirty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244" name="Title 7"/>
          <p:cNvSpPr txBox="1">
            <a:spLocks/>
          </p:cNvSpPr>
          <p:nvPr/>
        </p:nvSpPr>
        <p:spPr bwMode="auto">
          <a:xfrm>
            <a:off x="687388" y="1031875"/>
            <a:ext cx="77724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defRPr/>
            </a:pPr>
            <a:r>
              <a:rPr kumimoji="0" lang="zh-TW" altLang="en-US" sz="3600" b="1" dirty="0">
                <a:latin typeface="Arial" pitchFamily="34" charset="0"/>
                <a:ea typeface="+mn-ea"/>
                <a:cs typeface="Arial" pitchFamily="34" charset="0"/>
              </a:rPr>
              <a:t>作品說明 </a:t>
            </a:r>
            <a:r>
              <a:rPr kumimoji="0" lang="en-US" altLang="zh-TW" sz="3600" b="1" dirty="0">
                <a:latin typeface="Arial" pitchFamily="34" charset="0"/>
                <a:ea typeface="+mn-ea"/>
                <a:cs typeface="Arial" pitchFamily="34" charset="0"/>
              </a:rPr>
              <a:t>– </a:t>
            </a:r>
            <a:r>
              <a:rPr kumimoji="0" lang="en-US" altLang="zh-TW" sz="3600" b="1" dirty="0" smtClean="0">
                <a:latin typeface="Arial" pitchFamily="34" charset="0"/>
                <a:ea typeface="+mn-ea"/>
                <a:cs typeface="Arial" pitchFamily="34" charset="0"/>
              </a:rPr>
              <a:t>D.</a:t>
            </a:r>
            <a:r>
              <a:rPr kumimoji="0" lang="zh-TW" altLang="en-US" sz="3600" b="1" dirty="0">
                <a:latin typeface="Arial" pitchFamily="34" charset="0"/>
                <a:ea typeface="+mn-ea"/>
                <a:cs typeface="Arial" pitchFamily="34" charset="0"/>
              </a:rPr>
              <a:t>結果及其他</a:t>
            </a:r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3446463" y="6356350"/>
            <a:ext cx="2133600" cy="365125"/>
          </a:xfr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E2B3D2FB-CAD6-434E-ACED-FF0A0EB79872}" type="slidenum">
              <a:rPr lang="zh-TW" altLang="en-US" smtClean="0">
                <a:solidFill>
                  <a:srgbClr val="560058"/>
                </a:solidFill>
                <a:latin typeface="Arial" pitchFamily="34" charset="0"/>
                <a:ea typeface="+mn-ea"/>
                <a:cs typeface="Arial" pitchFamily="34" charset="0"/>
              </a:rPr>
              <a:pPr algn="ctr">
                <a:defRPr/>
              </a:pPr>
              <a:t>6</a:t>
            </a:fld>
            <a:endParaRPr lang="en-US" altLang="zh-TW" smtClean="0">
              <a:solidFill>
                <a:srgbClr val="560058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5"/>
          <p:cNvSpPr>
            <a:spLocks noGrp="1"/>
          </p:cNvSpPr>
          <p:nvPr>
            <p:ph idx="1"/>
          </p:nvPr>
        </p:nvSpPr>
        <p:spPr>
          <a:xfrm>
            <a:off x="914400" y="1662113"/>
            <a:ext cx="7956550" cy="37782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altLang="zh-TW" sz="1800" dirty="0" smtClean="0">
                <a:latin typeface="Arial" pitchFamily="34" charset="0"/>
                <a:ea typeface="+mn-ea"/>
                <a:cs typeface="Arial" pitchFamily="34" charset="0"/>
              </a:rPr>
              <a:t>(</a:t>
            </a:r>
            <a:r>
              <a:rPr lang="zh-TW" altLang="en-US" sz="1800" dirty="0" smtClean="0">
                <a:latin typeface="Arial" pitchFamily="34" charset="0"/>
                <a:ea typeface="+mn-ea"/>
                <a:cs typeface="Arial" pitchFamily="34" charset="0"/>
              </a:rPr>
              <a:t>請貼上作品圖檔或截圖</a:t>
            </a:r>
            <a:r>
              <a:rPr lang="en-US" altLang="zh-TW" sz="1800" dirty="0" smtClean="0">
                <a:latin typeface="Arial" pitchFamily="34" charset="0"/>
                <a:ea typeface="+mn-ea"/>
                <a:cs typeface="Arial" pitchFamily="34" charset="0"/>
              </a:rPr>
              <a:t>)</a:t>
            </a:r>
            <a:endParaRPr lang="en-US" altLang="zh-TW" sz="1800" dirty="0" smtClean="0">
              <a:solidFill>
                <a:srgbClr val="FF000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en-US" altLang="zh-TW" sz="1800" dirty="0" smtClean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243" name="TextBox 8"/>
          <p:cNvSpPr txBox="1">
            <a:spLocks noChangeArrowheads="1"/>
          </p:cNvSpPr>
          <p:nvPr/>
        </p:nvSpPr>
        <p:spPr bwMode="auto">
          <a:xfrm>
            <a:off x="900113" y="2214563"/>
            <a:ext cx="6335712" cy="409416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en-US" altLang="zh-TW" sz="1600" dirty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>
              <a:defRPr/>
            </a:pPr>
            <a:endParaRPr kumimoji="0" lang="en-US" altLang="zh-TW" sz="1600" dirty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244" name="Title 7"/>
          <p:cNvSpPr txBox="1">
            <a:spLocks/>
          </p:cNvSpPr>
          <p:nvPr/>
        </p:nvSpPr>
        <p:spPr bwMode="auto">
          <a:xfrm>
            <a:off x="687388" y="1031875"/>
            <a:ext cx="77724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defRPr/>
            </a:pPr>
            <a:r>
              <a:rPr kumimoji="0" lang="zh-TW" altLang="en-US" sz="3600" b="1" dirty="0" smtClean="0">
                <a:latin typeface="Arial" pitchFamily="34" charset="0"/>
                <a:ea typeface="+mn-ea"/>
                <a:cs typeface="Arial" pitchFamily="34" charset="0"/>
              </a:rPr>
              <a:t>創意表現</a:t>
            </a:r>
            <a:endParaRPr kumimoji="0" lang="zh-TW" altLang="en-US" sz="3600" b="1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3446463" y="6356350"/>
            <a:ext cx="2133600" cy="365125"/>
          </a:xfr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E2B3D2FB-CAD6-434E-ACED-FF0A0EB79872}" type="slidenum">
              <a:rPr lang="zh-TW" altLang="en-US" smtClean="0">
                <a:solidFill>
                  <a:srgbClr val="560058"/>
                </a:solidFill>
                <a:latin typeface="Arial" pitchFamily="34" charset="0"/>
                <a:ea typeface="+mn-ea"/>
                <a:cs typeface="Arial" pitchFamily="34" charset="0"/>
              </a:rPr>
              <a:pPr algn="ctr">
                <a:defRPr/>
              </a:pPr>
              <a:t>7</a:t>
            </a:fld>
            <a:endParaRPr lang="en-US" altLang="zh-TW" smtClean="0">
              <a:solidFill>
                <a:srgbClr val="560058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18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 txBox="1">
            <a:spLocks/>
          </p:cNvSpPr>
          <p:nvPr/>
        </p:nvSpPr>
        <p:spPr bwMode="auto">
          <a:xfrm>
            <a:off x="1403350" y="2133600"/>
            <a:ext cx="6550025" cy="278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kumimoji="0" lang="zh-TW" altLang="en-US" sz="3500" b="1">
                <a:latin typeface="Arial" pitchFamily="34" charset="0"/>
                <a:ea typeface="+mn-ea"/>
                <a:cs typeface="Arial" pitchFamily="34" charset="0"/>
              </a:rPr>
              <a:t>謝謝！</a:t>
            </a:r>
            <a:endParaRPr kumimoji="0" lang="en-US" altLang="zh-TW" sz="3500" b="1"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2">
      <a:dk1>
        <a:srgbClr val="800080"/>
      </a:dk1>
      <a:lt1>
        <a:srgbClr val="FFFFFF"/>
      </a:lt1>
      <a:dk2>
        <a:srgbClr val="660066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6C006C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800080"/>
        </a:dk1>
        <a:lt1>
          <a:srgbClr val="FFFFFF"/>
        </a:lt1>
        <a:dk2>
          <a:srgbClr val="660066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6C006C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1116</TotalTime>
  <Words>217</Words>
  <Application>Microsoft Office PowerPoint</Application>
  <PresentationFormat>如螢幕大小 (4:3)</PresentationFormat>
  <Paragraphs>34</Paragraphs>
  <Slides>8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Theme</vt:lpstr>
      <vt:lpstr>2018年 4A 創意獎    《綜合評選及設計類獎項評選表》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Yahoo! BIG IDEA CHAIR AWARDS 2010</dc:title>
  <dc:creator>iMac</dc:creator>
  <cp:lastModifiedBy>Taipei4A</cp:lastModifiedBy>
  <cp:revision>206</cp:revision>
  <dcterms:created xsi:type="dcterms:W3CDTF">2010-07-20T02:57:39Z</dcterms:created>
  <dcterms:modified xsi:type="dcterms:W3CDTF">2018-07-09T09:23:51Z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000800d407000000000001023720</vt:lpwstr>
  </property>
</Properties>
</file>