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18" r:id="rId2"/>
    <p:sldId id="399" r:id="rId3"/>
    <p:sldId id="260" r:id="rId4"/>
    <p:sldId id="400" r:id="rId5"/>
    <p:sldId id="401" r:id="rId6"/>
    <p:sldId id="402" r:id="rId7"/>
    <p:sldId id="40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F9001"/>
    <a:srgbClr val="000000"/>
    <a:srgbClr val="FFD579"/>
    <a:srgbClr val="FF2600"/>
    <a:srgbClr val="941100"/>
    <a:srgbClr val="212121"/>
    <a:srgbClr val="945200"/>
    <a:srgbClr val="FF93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74"/>
    <p:restoredTop sz="92388"/>
  </p:normalViewPr>
  <p:slideViewPr>
    <p:cSldViewPr snapToGrid="0" snapToObjects="1">
      <p:cViewPr varScale="1">
        <p:scale>
          <a:sx n="78" d="100"/>
          <a:sy n="78" d="100"/>
        </p:scale>
        <p:origin x="749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344DB-DCCD-984F-A334-6B8B1064DC71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08AE8-7D39-A84B-A1C1-F7E10B2B8FB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030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6DDAE9-4EEE-5B42-B799-27497E9C1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602924-6274-7144-A21E-047F76E81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37D457-22A6-C241-9A04-780726A2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587262-3979-5A4C-A41C-4C96D172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9F91C2-8265-B14E-8252-E05C9FAD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83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F7F04-C23C-0642-86C2-5E408ADD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E8BC339-92BC-754D-9BF2-0F71C3B02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4FDFA4E-AA99-D342-BE03-EBE3E7522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6531239-F04A-8544-80C9-A3084529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D1D35E-E886-244E-B98F-D330BEBF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95B3D9-933F-7444-886C-99429353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681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00E2C9-7C4E-E947-9E0F-91177F27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6733941-10A4-9A44-A5B9-6D3225AC1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C6A550-5285-7545-BCEC-D644A6596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4CF513-C2DA-224D-83D3-350C4573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F9134D-3AD9-3D4D-BBFA-86A3F543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9374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EB8607C-6564-E247-A2B1-6A4AEAEBC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B757BF-7060-2542-AEC4-CC6BEC83E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402FD6-BAE0-AC4B-9E2C-454A905B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8C30E7-698F-9F42-9175-7176DF8A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1FBDD4-F5FA-444B-A543-8EA02479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8042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一張含有 文字, 標誌 的圖片&#10;&#10;自動產生的描述">
            <a:extLst>
              <a:ext uri="{FF2B5EF4-FFF2-40B4-BE49-F238E27FC236}">
                <a16:creationId xmlns:a16="http://schemas.microsoft.com/office/drawing/2014/main" id="{B2C339CA-868A-3FB6-430A-9100878A76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17906" y="-438912"/>
            <a:ext cx="4864100" cy="17272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77ECF1C-1CCA-EDBE-D2DC-425A3E74B4EC}"/>
              </a:ext>
            </a:extLst>
          </p:cNvPr>
          <p:cNvSpPr/>
          <p:nvPr userDrawn="1"/>
        </p:nvSpPr>
        <p:spPr>
          <a:xfrm>
            <a:off x="3950208" y="202880"/>
            <a:ext cx="8241792" cy="468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A409BCB-1801-CA7F-EDA0-1555EE0CF89D}"/>
              </a:ext>
            </a:extLst>
          </p:cNvPr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1BF137CD-0A6A-5E81-F4F9-EE3D97E6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438" y="226030"/>
            <a:ext cx="7986532" cy="46800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kumimoji="1"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382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699D4-84F2-2D43-9D7F-9D5C765B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7488DF-F4B4-E041-B147-27531F0DB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92DFCC-F333-9F41-99A2-277DCCEE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80A554-117E-5349-9179-CED0EC98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140F72-4A76-254F-9E9E-42FEDF83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4" name="圖片 13" descr="一張含有 文字, 標誌 的圖片&#10;&#10;自動產生的描述">
            <a:extLst>
              <a:ext uri="{FF2B5EF4-FFF2-40B4-BE49-F238E27FC236}">
                <a16:creationId xmlns:a16="http://schemas.microsoft.com/office/drawing/2014/main" id="{D87D8731-B228-D4BB-9C93-8433D30C0D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17906" y="-438912"/>
            <a:ext cx="4864100" cy="1727200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AE75059C-FD88-92A8-9A2C-C31ACD184461}"/>
              </a:ext>
            </a:extLst>
          </p:cNvPr>
          <p:cNvSpPr/>
          <p:nvPr userDrawn="1"/>
        </p:nvSpPr>
        <p:spPr>
          <a:xfrm>
            <a:off x="3950208" y="202880"/>
            <a:ext cx="8241792" cy="468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24BCE09-BEBC-188B-DA77-9CA9739B743C}"/>
              </a:ext>
            </a:extLst>
          </p:cNvPr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3791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5807FD-5EE0-C14A-9E87-60B4702A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DEFF0B-F54D-9A45-8EB1-6D6249274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6F4F31-175C-9445-AE0B-A8601628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339349-A5D6-6941-8F46-31F524BE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2D23B0-CB2D-4F45-92FE-C6A26A0F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123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63F67C-9D70-4C41-9C64-9177C7B4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4D1266-F00D-3E44-B2D8-BBDDFBFFC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A5AB262-449F-C04C-A86F-193A6DF52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8FF322-2F2E-5244-9A72-BABD056C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2C83912-794C-AB4C-ACD5-7AC7647B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77C0AF-4028-1D4F-A407-3DE68F5D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9650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9F2E32-BC7C-AE42-9769-D4F51D78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05CCEE-D91C-294B-A5E7-590298894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5B4E04-4C6C-0341-8892-2C06FED22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9A6DD2B-AA46-7045-B137-AD884C5BF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D25EB88-ACA0-514B-99FA-5329E71EA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EA06D6D-5D28-2148-AD0F-5AF271A9D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1625678-E1C3-9C48-BC9D-BCC9BFF4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CA7B112-EF14-BB48-A4C1-75AC9D71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839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350342-A5BC-7744-A0CF-22EF92EE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AB56998-8C6B-8E4A-8573-8546F361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6A76E2A-33C2-E047-BC57-1631D3FE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C5EC506-8A6F-DD40-8D0F-15924684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8762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5C01D03-C9D7-D746-9B7A-8FDD826C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381BA34-C4CF-D54C-8172-4BE38C0A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981126-486E-1F49-944A-88A80854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294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F4D78A-742D-8D40-9595-5DB6766DA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F58E6F-9BB7-7A4E-9780-7238A11D2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39B949-AD55-574B-8303-703ACD5FA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16E7F2-B572-3B49-B984-BA7EA328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2DDCAF-3D0E-BD49-8225-2B046B0C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F10E3C-8FE5-9548-A8A2-6D815B26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975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FF1795F-3CDA-D54F-927C-C52FB467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A8282A-554A-8A4A-92F7-0685464F1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CC39E5-88F6-A74F-BCB9-8E61ADF17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A9E3-965C-D546-9C5C-B38342BD4563}" type="datetimeFigureOut">
              <a:rPr kumimoji="1" lang="zh-TW" altLang="en-US" smtClean="0"/>
              <a:t>2022/7/6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C29AF7-583F-8249-9EBE-542172E19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187537-E641-674E-A247-46B27883E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919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>
            <a:extLst>
              <a:ext uri="{FF2B5EF4-FFF2-40B4-BE49-F238E27FC236}">
                <a16:creationId xmlns:a16="http://schemas.microsoft.com/office/drawing/2014/main" id="{92898CF0-CFE3-93CE-2593-B76FF1457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0" u="none" strike="noStrike" dirty="0">
                <a:solidFill>
                  <a:srgbClr val="FFFFFF"/>
                </a:solidFill>
                <a:effectLst/>
                <a:latin typeface="Songti TC"/>
              </a:rPr>
              <a:t>《</a:t>
            </a:r>
            <a:r>
              <a:rPr lang="zh-TW" altLang="en-US" b="1" i="0" u="none" strike="noStrike" dirty="0">
                <a:solidFill>
                  <a:srgbClr val="FFFFFF"/>
                </a:solidFill>
                <a:effectLst/>
                <a:ea typeface="Songti TC"/>
              </a:rPr>
              <a:t>個案說明簡報</a:t>
            </a:r>
            <a:r>
              <a:rPr lang="en-US" altLang="zh-TW" b="1" i="0" u="none" strike="noStrike" dirty="0">
                <a:solidFill>
                  <a:srgbClr val="FFFFFF"/>
                </a:solidFill>
                <a:effectLst/>
                <a:latin typeface="Songti TC"/>
              </a:rPr>
              <a:t>》</a:t>
            </a:r>
            <a:r>
              <a:rPr lang="zh-TW" altLang="en-US" b="0" i="0" dirty="0">
                <a:solidFill>
                  <a:srgbClr val="FFFFFF"/>
                </a:solidFill>
                <a:effectLst/>
                <a:latin typeface="Songti TC"/>
              </a:rPr>
              <a:t>​</a:t>
            </a:r>
            <a:endParaRPr kumimoji="1" lang="zh-TW" altLang="en-US" dirty="0">
              <a:solidFill>
                <a:srgbClr val="FFFFFF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D1AA073-9DB9-3B01-C4FB-F0088C71E813}"/>
              </a:ext>
            </a:extLst>
          </p:cNvPr>
          <p:cNvSpPr txBox="1"/>
          <p:nvPr/>
        </p:nvSpPr>
        <p:spPr>
          <a:xfrm>
            <a:off x="287593" y="2658413"/>
            <a:ext cx="63565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zh-TW" altLang="en-US" sz="4800" b="1" i="0" u="none" strike="noStrike" dirty="0">
                <a:solidFill>
                  <a:srgbClr val="000000"/>
                </a:solidFill>
                <a:effectLst/>
                <a:ea typeface="Songti TC"/>
              </a:rPr>
              <a:t>作品名稱：</a:t>
            </a:r>
            <a:r>
              <a:rPr lang="zh-TW" altLang="en-US" sz="4800" b="0" i="0" dirty="0">
                <a:solidFill>
                  <a:srgbClr val="000000"/>
                </a:solidFill>
                <a:effectLst/>
                <a:latin typeface="Songti TC"/>
              </a:rPr>
              <a:t>​</a:t>
            </a:r>
            <a:endParaRPr lang="zh-TW" altLang="en-US" sz="48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38DDCFE-D9FE-15F7-7CF8-0C9177B89A5E}"/>
              </a:ext>
            </a:extLst>
          </p:cNvPr>
          <p:cNvSpPr txBox="1"/>
          <p:nvPr/>
        </p:nvSpPr>
        <p:spPr>
          <a:xfrm>
            <a:off x="609600" y="5289673"/>
            <a:ext cx="111301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zh-TW" altLang="zh-TW" sz="1600" b="1" dirty="0">
                <a:solidFill>
                  <a:srgbClr val="FF0000"/>
                </a:solidFill>
              </a:rPr>
              <a:t>個案說明內容應包含 任務</a:t>
            </a:r>
            <a:r>
              <a:rPr lang="zh-TW" altLang="zh-TW" sz="1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ongti TC"/>
              </a:rPr>
              <a:t>、</a:t>
            </a:r>
            <a:r>
              <a:rPr lang="zh-TW" altLang="zh-TW" sz="1600" b="1" dirty="0">
                <a:solidFill>
                  <a:srgbClr val="FF0000"/>
                </a:solidFill>
              </a:rPr>
              <a:t>策略、創意、成果與補充說明，並清楚陳列廣告之創意表現。</a:t>
            </a:r>
            <a:r>
              <a:rPr lang="en-US" altLang="zh-TW" sz="1600" b="1" dirty="0">
                <a:solidFill>
                  <a:srgbClr val="FF0000"/>
                </a:solidFill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rgbClr val="FF0000"/>
                </a:solidFill>
              </a:rPr>
              <a:t>PPT</a:t>
            </a:r>
            <a:r>
              <a:rPr lang="zh-TW" altLang="zh-TW" sz="1600" b="1" dirty="0">
                <a:solidFill>
                  <a:srgbClr val="FF0000"/>
                </a:solidFill>
              </a:rPr>
              <a:t>設計方式不限使用本檔案內容格式與頁數，可依照作品自行調整設計或增加頁數，可參考附件檔案</a:t>
            </a:r>
            <a:r>
              <a:rPr lang="en-US" altLang="zh-TW" sz="1600" b="1" dirty="0">
                <a:solidFill>
                  <a:srgbClr val="FF0000"/>
                </a:solidFill>
              </a:rPr>
              <a:t>《</a:t>
            </a:r>
            <a:r>
              <a:rPr lang="zh-TW" altLang="zh-TW" sz="1600" b="1" dirty="0">
                <a:solidFill>
                  <a:srgbClr val="FF0000"/>
                </a:solidFill>
              </a:rPr>
              <a:t>個案說明簡報之參考範例</a:t>
            </a:r>
            <a:r>
              <a:rPr lang="en-US" altLang="zh-TW" sz="1600" b="1" dirty="0">
                <a:solidFill>
                  <a:srgbClr val="FF0000"/>
                </a:solidFill>
              </a:rPr>
              <a:t>.pdf》</a:t>
            </a:r>
            <a:r>
              <a:rPr lang="zh-TW" altLang="zh-TW" sz="1600" b="1" dirty="0">
                <a:solidFill>
                  <a:srgbClr val="FF0000"/>
                </a:solidFill>
              </a:rPr>
              <a:t>。</a:t>
            </a:r>
            <a:r>
              <a:rPr lang="en-US" altLang="zh-TW" sz="1600" b="1" dirty="0">
                <a:solidFill>
                  <a:srgbClr val="FF0000"/>
                </a:solidFill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zh-TW" altLang="zh-TW" sz="1600" b="1" dirty="0">
                <a:solidFill>
                  <a:srgbClr val="FF0000"/>
                </a:solidFill>
              </a:rPr>
              <a:t>在簡報完成後，請自行轉換為影片檔</a:t>
            </a:r>
            <a:r>
              <a:rPr lang="en-US" altLang="zh-TW" sz="1600" b="1" dirty="0">
                <a:solidFill>
                  <a:srgbClr val="FF0000"/>
                </a:solidFill>
              </a:rPr>
              <a:t>(mp4)</a:t>
            </a:r>
            <a:r>
              <a:rPr lang="zh-TW" altLang="zh-TW" sz="1600" b="1" dirty="0">
                <a:solidFill>
                  <a:srgbClr val="FF0000"/>
                </a:solidFill>
              </a:rPr>
              <a:t>，以利評審瀏覽。交件時，請將轉出的影片檔，連同</a:t>
            </a:r>
            <a:r>
              <a:rPr lang="en-US" altLang="zh-TW" sz="1600" b="1" dirty="0">
                <a:solidFill>
                  <a:srgbClr val="FF0000"/>
                </a:solidFill>
              </a:rPr>
              <a:t>PPT</a:t>
            </a:r>
            <a:r>
              <a:rPr lang="zh-TW" altLang="en-US" sz="1600" b="1" dirty="0">
                <a:solidFill>
                  <a:srgbClr val="FF0000"/>
                </a:solidFill>
              </a:rPr>
              <a:t>檔</a:t>
            </a:r>
            <a:r>
              <a:rPr lang="zh-TW" altLang="zh-TW" sz="1600" b="1" dirty="0">
                <a:solidFill>
                  <a:srgbClr val="FF0000"/>
                </a:solidFill>
              </a:rPr>
              <a:t>一同送件。謝謝！</a:t>
            </a:r>
            <a:r>
              <a:rPr lang="en-US" altLang="zh-TW" sz="1600" b="1" dirty="0">
                <a:solidFill>
                  <a:srgbClr val="FF0000"/>
                </a:solidFill>
              </a:rPr>
              <a:t>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990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C54E31-76D3-E923-C011-F26DCCA8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9CDDA31-D93D-81C8-A23A-ABE756350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66604"/>
              </p:ext>
            </p:extLst>
          </p:nvPr>
        </p:nvGraphicFramePr>
        <p:xfrm>
          <a:off x="1155559" y="1972315"/>
          <a:ext cx="10296481" cy="4086841"/>
        </p:xfrm>
        <a:graphic>
          <a:graphicData uri="http://schemas.openxmlformats.org/drawingml/2006/table">
            <a:tbl>
              <a:tblPr/>
              <a:tblGrid>
                <a:gridCol w="3541851">
                  <a:extLst>
                    <a:ext uri="{9D8B030D-6E8A-4147-A177-3AD203B41FA5}">
                      <a16:colId xmlns:a16="http://schemas.microsoft.com/office/drawing/2014/main" val="631495911"/>
                    </a:ext>
                  </a:extLst>
                </a:gridCol>
                <a:gridCol w="3256078">
                  <a:extLst>
                    <a:ext uri="{9D8B030D-6E8A-4147-A177-3AD203B41FA5}">
                      <a16:colId xmlns:a16="http://schemas.microsoft.com/office/drawing/2014/main" val="450820629"/>
                    </a:ext>
                  </a:extLst>
                </a:gridCol>
                <a:gridCol w="3498552">
                  <a:extLst>
                    <a:ext uri="{9D8B030D-6E8A-4147-A177-3AD203B41FA5}">
                      <a16:colId xmlns:a16="http://schemas.microsoft.com/office/drawing/2014/main" val="2993374572"/>
                    </a:ext>
                  </a:extLst>
                </a:gridCol>
              </a:tblGrid>
              <a:tr h="503512"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en-US" sz="2400" b="1" i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綜合評選</a:t>
                      </a:r>
                      <a:r>
                        <a:rPr lang="zh-TW" altLang="en-US" sz="2400" b="1" i="0">
                          <a:solidFill>
                            <a:srgbClr val="FFFFFF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en-US" sz="2400" b="1" i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數位</a:t>
                      </a:r>
                      <a:r>
                        <a:rPr lang="zh-TW" altLang="en-US" sz="2400" b="1" i="0">
                          <a:solidFill>
                            <a:srgbClr val="FFFFFF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en-US" sz="2400" b="1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設計</a:t>
                      </a:r>
                      <a:r>
                        <a:rPr lang="zh-TW" altLang="en-US" sz="2400" b="1" i="0" dirty="0">
                          <a:solidFill>
                            <a:srgbClr val="FFFFFF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7903403"/>
                  </a:ext>
                </a:extLst>
              </a:tr>
              <a:tr h="3583329"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C1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最佳環境媒體廣告獎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C2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最佳上市廣告獎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C3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最佳促銷創意獎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C4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最佳通路行銷創意獎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C5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最佳整合行銷溝通創意獎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C6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最佳互動創意獎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C7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最佳數據洞察創意獎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C8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最佳影響者行銷獎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C9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最佳音樂娛樂創意獎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C11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最佳媒體創新運用獎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C12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最佳公益廣告獎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en-US" altLang="zh-TW" sz="1700" b="0" i="0" dirty="0">
                        <a:solidFill>
                          <a:srgbClr val="000000"/>
                        </a:solidFill>
                        <a:effectLst/>
                        <a:latin typeface="Songti TC"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C13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最佳地方創生行銷獎</a:t>
                      </a:r>
                      <a:endParaRPr lang="en-US" altLang="zh-TW" sz="1700" b="0" i="0" dirty="0">
                        <a:solidFill>
                          <a:srgbClr val="000000"/>
                        </a:solidFill>
                        <a:effectLst/>
                        <a:latin typeface="Songti TC"/>
                      </a:endParaRPr>
                    </a:p>
                    <a:p>
                      <a:pPr algn="l" fontAlgn="base"/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D1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D2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最佳展示型廣告創意獎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D3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最佳數位互動創意獎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D4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最佳網站創意獎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D5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最佳使用者經驗創意奬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D6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最佳數位擴散影片創意獎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D7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最佳社群溝通創意獎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D8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最佳數位內容文案創意獎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D9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最佳數位視覺設計獎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D10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最佳科技應用創意獎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en-US" altLang="zh-TW" sz="1700" b="0" i="0" dirty="0">
                        <a:solidFill>
                          <a:srgbClr val="000000"/>
                        </a:solidFill>
                        <a:effectLst/>
                        <a:latin typeface="Songti TC"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D11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AR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／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VR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應用創意獎</a:t>
                      </a:r>
                      <a:endParaRPr lang="en-US" altLang="zh-TW" sz="1700" b="0" i="0" dirty="0">
                        <a:solidFill>
                          <a:srgbClr val="000000"/>
                        </a:solidFill>
                        <a:effectLst/>
                        <a:latin typeface="Songti TC"/>
                      </a:endParaRPr>
                    </a:p>
                    <a:p>
                      <a:pPr algn="l" fontAlgn="base"/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E2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最佳品牌形象與識別設計獎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E3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最佳販促製作物創意獎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□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E4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最佳包裝設計獎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9522692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F44053BB-1B9C-1213-1F34-FF6AB704F4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5619" y="1788424"/>
            <a:ext cx="141174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1A9126C-124D-4BF4-FC50-4F9AA1532E24}"/>
              </a:ext>
            </a:extLst>
          </p:cNvPr>
          <p:cNvSpPr txBox="1"/>
          <p:nvPr/>
        </p:nvSpPr>
        <p:spPr>
          <a:xfrm>
            <a:off x="665619" y="979075"/>
            <a:ext cx="76518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800" b="1" i="0" u="none" strike="noStrike" dirty="0">
                <a:solidFill>
                  <a:srgbClr val="000000"/>
                </a:solidFill>
                <a:effectLst/>
                <a:ea typeface="Songti TC"/>
              </a:rPr>
              <a:t>參加獎項 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Songti TC"/>
              </a:rPr>
              <a:t>(</a:t>
            </a:r>
            <a:r>
              <a:rPr lang="zh-TW" altLang="zh-TW" sz="2800" b="1" i="0" u="none" strike="noStrike" dirty="0">
                <a:solidFill>
                  <a:srgbClr val="000000"/>
                </a:solidFill>
                <a:effectLst/>
                <a:ea typeface="Songti TC"/>
              </a:rPr>
              <a:t>請勾選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Songti TC"/>
              </a:rPr>
              <a:t>)</a:t>
            </a:r>
            <a:endParaRPr lang="zh-TW" altLang="en-US" sz="2800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E68AFF0-D215-0805-DC11-C9EF37D6B785}"/>
              </a:ext>
            </a:extLst>
          </p:cNvPr>
          <p:cNvSpPr txBox="1"/>
          <p:nvPr/>
        </p:nvSpPr>
        <p:spPr>
          <a:xfrm>
            <a:off x="766103" y="1449095"/>
            <a:ext cx="111411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ea typeface="Songti TC"/>
              </a:rPr>
              <a:t>*</a:t>
            </a:r>
            <a:r>
              <a:rPr lang="zh-TW" altLang="zh-TW" b="0" i="0" dirty="0">
                <a:solidFill>
                  <a:srgbClr val="FF0000"/>
                </a:solidFill>
                <a:effectLst/>
                <a:ea typeface="Songti TC"/>
              </a:rPr>
              <a:t>若同一作品將投遞多個獎項，請分開填寫本報名表，並依所投獎項不同，量身填入作品說明與創意表現。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290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4400" b="1" i="0" u="sng" dirty="0">
                <a:solidFill>
                  <a:srgbClr val="000000"/>
                </a:solidFill>
                <a:effectLst/>
                <a:ea typeface="Songti TC"/>
              </a:rPr>
              <a:t>任務</a:t>
            </a:r>
            <a:r>
              <a:rPr lang="en-US" altLang="zh-TW" sz="4400" b="1" i="0" u="sng" dirty="0">
                <a:solidFill>
                  <a:srgbClr val="000000"/>
                </a:solidFill>
                <a:effectLst/>
                <a:latin typeface="Songti TC"/>
              </a:rPr>
              <a:t> MISSION</a:t>
            </a:r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12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策略</a:t>
            </a:r>
            <a:r>
              <a:rPr lang="en-US" altLang="zh-TW" sz="4400" b="1" i="0" u="sng" dirty="0">
                <a:solidFill>
                  <a:srgbClr val="000000"/>
                </a:solidFill>
                <a:effectLst/>
                <a:latin typeface="Songti TC"/>
              </a:rPr>
              <a:t> STRATEGY</a:t>
            </a:r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21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創意 </a:t>
            </a:r>
            <a:r>
              <a:rPr lang="en-US" altLang="zh-TW" sz="4400" b="1" u="sng" dirty="0">
                <a:solidFill>
                  <a:srgbClr val="000000"/>
                </a:solidFill>
                <a:latin typeface="Songti TC"/>
              </a:rPr>
              <a:t>CREATIVITY</a:t>
            </a:r>
          </a:p>
          <a:p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951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成果 </a:t>
            </a:r>
            <a:r>
              <a:rPr lang="en-US" altLang="zh-TW" sz="4400" b="1" u="sng" dirty="0">
                <a:solidFill>
                  <a:srgbClr val="000000"/>
                </a:solidFill>
                <a:latin typeface="Songti TC"/>
              </a:rPr>
              <a:t>RESULT</a:t>
            </a:r>
          </a:p>
          <a:p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312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創意表現</a:t>
            </a:r>
            <a:endParaRPr lang="en-US" altLang="zh-TW" sz="4400" b="1" u="sng" dirty="0">
              <a:solidFill>
                <a:srgbClr val="000000"/>
              </a:solidFill>
              <a:latin typeface="Songti TC"/>
            </a:endParaRPr>
          </a:p>
          <a:p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</a:t>
            </a:r>
            <a:r>
              <a:rPr lang="zh-TW" altLang="en-US" sz="2800" dirty="0">
                <a:solidFill>
                  <a:srgbClr val="000000"/>
                </a:solidFill>
                <a:ea typeface="Songti SC Light"/>
              </a:rPr>
              <a:t>貼上作品圖或截圖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189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{E6361B8F-4FD1-0142-B139-C2D4F5BE6E08}tf10001060</Template>
  <TotalTime>10602</TotalTime>
  <Words>427</Words>
  <Application>Microsoft Office PowerPoint</Application>
  <PresentationFormat>寬螢幕</PresentationFormat>
  <Paragraphs>47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Songti SC Light</vt:lpstr>
      <vt:lpstr>Songti TC</vt:lpstr>
      <vt:lpstr>Microsoft JhengHei</vt:lpstr>
      <vt:lpstr>Arial</vt:lpstr>
      <vt:lpstr>Calibri</vt:lpstr>
      <vt:lpstr>Calibri Light</vt:lpstr>
      <vt:lpstr>Times New Roman</vt:lpstr>
      <vt:lpstr>Office 佈景主題</vt:lpstr>
      <vt:lpstr>《個案說明簡報》​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ki5477@gmail.com</dc:creator>
  <cp:lastModifiedBy>4A</cp:lastModifiedBy>
  <cp:revision>283</cp:revision>
  <dcterms:created xsi:type="dcterms:W3CDTF">2020-07-05T15:26:37Z</dcterms:created>
  <dcterms:modified xsi:type="dcterms:W3CDTF">2022-07-06T06:36:59Z</dcterms:modified>
</cp:coreProperties>
</file>